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17"/>
    <p:restoredTop sz="94674"/>
  </p:normalViewPr>
  <p:slideViewPr>
    <p:cSldViewPr snapToGrid="0" snapToObjects="1">
      <p:cViewPr>
        <p:scale>
          <a:sx n="110" d="100"/>
          <a:sy n="110" d="100"/>
        </p:scale>
        <p:origin x="14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E9709-D2F9-244F-A855-F0B6936E6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952A6-6B06-D84A-9021-778494069D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10CEA-E76F-2240-BFCF-9A77D5FA1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69DD4-F58F-804A-A48D-B15797A6C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1A8BA-127A-004C-856A-F35A4569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8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A8123-C920-D34D-8898-0296757AE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34F9A0-6E11-9340-9771-194AB3DB7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68119-937E-6D4F-9CFB-AE93FA125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2B807-AAA6-E54A-A573-6A7AAEBED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5C982-E908-FB45-A67A-A59BC8D62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2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37AC01-1D76-AA4A-9E7A-A13030EB5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613B5-06A5-4440-AE60-4D0329DB75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45624-A933-644F-AEB8-92788BC2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0BB6E-D8A6-1F45-9A39-EC4BABD1A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E317C-8717-5D44-85CC-79D5B2720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05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A8FB-EB89-064F-AA45-3FF8DEF69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FB3B0-0416-2D48-82D6-56DA259A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30594-D112-2745-9351-2FE6737A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12202-5613-F34B-B943-57A64FD52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9892F-F9F6-E843-BBFF-C61FE33D5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42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36CF4-8928-1345-B831-01EC8EE0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B6780-81C5-334E-A922-1E9963FBF4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AA615-3E05-C947-895B-385225F1B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7961C-6847-3B46-9E1B-605E49EE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92AC5-A62A-B94A-9E18-1944D9092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4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A4FC-CABE-464C-BFE9-BF2E67EF7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DB766-C247-A24E-8F5E-3A9038D06E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955A4-B977-504E-B17B-9CE0FC62D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148E3-7CEE-C041-B65A-36E4C75B8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C7533-A541-754C-B6C4-A6E731CB0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71050-94E0-8145-8037-7C1E2715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42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54EC-6E29-DA49-9E45-6804441C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C6B86D-3DF5-AF4B-B494-1174FC093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19B46-BCE3-D945-8FB1-04F18798B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EA1ABB-5150-2543-BF5F-DA7C56A29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FC638E-8D9B-8743-A548-133093F979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C80989-18E9-2243-9484-6394AA812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7D530-59C8-134C-9A29-1B14CF662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7D6F94-1C3D-1247-AB2B-11D8E3271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74EF-A1DE-8341-8D63-FB029604E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911432-E1AD-0945-91D1-6BA63D661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862AE-B56E-A44C-B6DB-7BE4784FD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48D07E-43BF-DB45-8A8D-BB6826DC5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52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ACA5FC-2AFF-DD41-8512-3C29C7B6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BCFCBD-39BF-BA45-8B10-01936EEC4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8BF22-99C0-9245-B915-A10DA9D3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64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EA9B3-B7C4-AF4E-91F3-5A3EE1CB7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6D09A-4E72-A146-A448-2EB62E62C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959E84-CE0C-4448-8447-AB28B9CA1F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2EA4A-0849-7945-A522-BB64CC78A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E4804-654B-8246-AB4F-230902DEB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4A1FB-E8E7-454E-B1C6-0493F65AE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35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67E79-7E00-C04D-9224-3137FF6D2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C9A49-4899-6C42-A791-3875BAAD33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767CB1-6872-2444-A6BB-191592F744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D8884-ACED-AA44-8ECE-2DDF1375D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0959C-D0F1-5D4F-B66F-46F7FA1E3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CC55B-689D-E04D-BDD3-D8403157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3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797EE5-7678-E045-A3B3-7DA8C6E5D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144D1-610C-1A4D-961E-9CAD5F520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F1251-38AE-0648-B293-9E544465E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1810A-A57E-A240-984E-BEFD46EE8787}" type="datetimeFigureOut">
              <a:rPr lang="en-US" smtClean="0"/>
              <a:t>7/31/21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294E1-0CF6-9F42-9E4A-A148230BE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53DE9-523B-6343-ACD0-95A0206BBA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D97C-64FE-E540-A66D-A79F329F3D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5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B7B08FA-3767-F441-ACC0-2015FBDE5A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2" t="6498" r="8822"/>
          <a:stretch/>
        </p:blipFill>
        <p:spPr>
          <a:xfrm>
            <a:off x="0" y="0"/>
            <a:ext cx="6096000" cy="59623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51691F-C29C-E147-9220-F2470B0674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498"/>
          <a:stretch/>
        </p:blipFill>
        <p:spPr>
          <a:xfrm>
            <a:off x="6096000" y="0"/>
            <a:ext cx="6096000" cy="596239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0573A32-50F1-F841-866F-BED9FEDD78B5}"/>
              </a:ext>
            </a:extLst>
          </p:cNvPr>
          <p:cNvSpPr txBox="1"/>
          <p:nvPr/>
        </p:nvSpPr>
        <p:spPr>
          <a:xfrm>
            <a:off x="7985760" y="62382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 Left elbow angle: 189 deg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16D9DE-B82F-124F-94B2-E4C6A71265E3}"/>
              </a:ext>
            </a:extLst>
          </p:cNvPr>
          <p:cNvSpPr txBox="1"/>
          <p:nvPr/>
        </p:nvSpPr>
        <p:spPr>
          <a:xfrm>
            <a:off x="1270000" y="6212818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Left elbow angle: 187 deg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9CE110-8CF0-3D48-9ECA-BBE6AF2400E4}"/>
              </a:ext>
            </a:extLst>
          </p:cNvPr>
          <p:cNvSpPr/>
          <p:nvPr/>
        </p:nvSpPr>
        <p:spPr>
          <a:xfrm>
            <a:off x="3312160" y="2183889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B2CDDB6-B583-FA45-9C27-8E12DB181286}"/>
              </a:ext>
            </a:extLst>
          </p:cNvPr>
          <p:cNvSpPr/>
          <p:nvPr/>
        </p:nvSpPr>
        <p:spPr>
          <a:xfrm>
            <a:off x="3220720" y="278384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5BEA26C-1DF9-2341-9386-D329FB7350DC}"/>
              </a:ext>
            </a:extLst>
          </p:cNvPr>
          <p:cNvSpPr/>
          <p:nvPr/>
        </p:nvSpPr>
        <p:spPr>
          <a:xfrm>
            <a:off x="9204330" y="328676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460F961-6085-704F-839B-FD22639E620E}"/>
              </a:ext>
            </a:extLst>
          </p:cNvPr>
          <p:cNvSpPr/>
          <p:nvPr/>
        </p:nvSpPr>
        <p:spPr>
          <a:xfrm>
            <a:off x="9489440" y="267462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F70069A-0760-A740-834C-464E63830C6F}"/>
              </a:ext>
            </a:extLst>
          </p:cNvPr>
          <p:cNvSpPr/>
          <p:nvPr/>
        </p:nvSpPr>
        <p:spPr>
          <a:xfrm>
            <a:off x="3068833" y="350520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71FACB0-5148-3642-8312-A4A74B2A8309}"/>
              </a:ext>
            </a:extLst>
          </p:cNvPr>
          <p:cNvSpPr/>
          <p:nvPr/>
        </p:nvSpPr>
        <p:spPr>
          <a:xfrm>
            <a:off x="9560560" y="2112769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CF81DFE-E971-454C-89C2-0130C050F10F}"/>
              </a:ext>
            </a:extLst>
          </p:cNvPr>
          <p:cNvCxnSpPr>
            <a:cxnSpLocks/>
          </p:cNvCxnSpPr>
          <p:nvPr/>
        </p:nvCxnSpPr>
        <p:spPr>
          <a:xfrm flipH="1">
            <a:off x="2855590" y="2854960"/>
            <a:ext cx="444637" cy="203200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38F7CE3-EC32-6D46-A9EF-6F00F1FCAB65}"/>
              </a:ext>
            </a:extLst>
          </p:cNvPr>
          <p:cNvCxnSpPr>
            <a:cxnSpLocks/>
          </p:cNvCxnSpPr>
          <p:nvPr/>
        </p:nvCxnSpPr>
        <p:spPr>
          <a:xfrm flipV="1">
            <a:off x="9560560" y="1452880"/>
            <a:ext cx="203200" cy="1296542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8F22B7-18FA-4A41-AC7F-1BE4B96D75CB}"/>
              </a:ext>
            </a:extLst>
          </p:cNvPr>
          <p:cNvCxnSpPr>
            <a:cxnSpLocks/>
          </p:cNvCxnSpPr>
          <p:nvPr/>
        </p:nvCxnSpPr>
        <p:spPr>
          <a:xfrm flipV="1">
            <a:off x="3297430" y="1631561"/>
            <a:ext cx="156970" cy="122340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2F316D7-D314-3246-AAF4-8A58A49794EF}"/>
              </a:ext>
            </a:extLst>
          </p:cNvPr>
          <p:cNvCxnSpPr>
            <a:cxnSpLocks/>
          </p:cNvCxnSpPr>
          <p:nvPr/>
        </p:nvCxnSpPr>
        <p:spPr>
          <a:xfrm flipH="1">
            <a:off x="9061772" y="2730757"/>
            <a:ext cx="488629" cy="1211323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147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9A82075-C0D5-8140-B1E8-70E30203C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3" t="7517" r="9453"/>
          <a:stretch/>
        </p:blipFill>
        <p:spPr>
          <a:xfrm>
            <a:off x="0" y="0"/>
            <a:ext cx="6096000" cy="5962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3B5173-1343-0047-BCF2-1FF8942A37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2" r="1102" b="5127"/>
          <a:stretch/>
        </p:blipFill>
        <p:spPr>
          <a:xfrm>
            <a:off x="6096001" y="0"/>
            <a:ext cx="6095999" cy="59623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07079-A956-AF47-B507-FED06119360A}"/>
              </a:ext>
            </a:extLst>
          </p:cNvPr>
          <p:cNvSpPr txBox="1"/>
          <p:nvPr/>
        </p:nvSpPr>
        <p:spPr>
          <a:xfrm>
            <a:off x="7985760" y="62382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 Left elbow angle: 201 deg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54590E-080B-A84F-9B26-528020134422}"/>
              </a:ext>
            </a:extLst>
          </p:cNvPr>
          <p:cNvSpPr txBox="1"/>
          <p:nvPr/>
        </p:nvSpPr>
        <p:spPr>
          <a:xfrm>
            <a:off x="1158240" y="62382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Left elbow angle: 135 deg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E1FDC8-9DE8-434C-A5CE-50E7A0B7B561}"/>
              </a:ext>
            </a:extLst>
          </p:cNvPr>
          <p:cNvSpPr/>
          <p:nvPr/>
        </p:nvSpPr>
        <p:spPr>
          <a:xfrm>
            <a:off x="1757680" y="316992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8BAAF0C-4856-BF44-975F-3F3B70DF4449}"/>
              </a:ext>
            </a:extLst>
          </p:cNvPr>
          <p:cNvSpPr/>
          <p:nvPr/>
        </p:nvSpPr>
        <p:spPr>
          <a:xfrm>
            <a:off x="2286000" y="276352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FFCFEAD-1D33-8547-AB1C-75B5C334DB2B}"/>
              </a:ext>
            </a:extLst>
          </p:cNvPr>
          <p:cNvSpPr/>
          <p:nvPr/>
        </p:nvSpPr>
        <p:spPr>
          <a:xfrm>
            <a:off x="2936240" y="246888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9F89FF-4BC9-6A4C-8EBA-297718FD9F41}"/>
              </a:ext>
            </a:extLst>
          </p:cNvPr>
          <p:cNvSpPr/>
          <p:nvPr/>
        </p:nvSpPr>
        <p:spPr>
          <a:xfrm>
            <a:off x="8890000" y="255524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5BBBB1-19F2-4340-B660-BA7633187645}"/>
              </a:ext>
            </a:extLst>
          </p:cNvPr>
          <p:cNvSpPr/>
          <p:nvPr/>
        </p:nvSpPr>
        <p:spPr>
          <a:xfrm>
            <a:off x="9367520" y="207264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E7117E6-EB40-594D-98F3-0FA96101106A}"/>
              </a:ext>
            </a:extLst>
          </p:cNvPr>
          <p:cNvSpPr/>
          <p:nvPr/>
        </p:nvSpPr>
        <p:spPr>
          <a:xfrm>
            <a:off x="8310880" y="276352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C96F3E-E19E-634B-9855-389D412D43A7}"/>
              </a:ext>
            </a:extLst>
          </p:cNvPr>
          <p:cNvCxnSpPr>
            <a:cxnSpLocks/>
          </p:cNvCxnSpPr>
          <p:nvPr/>
        </p:nvCxnSpPr>
        <p:spPr>
          <a:xfrm flipV="1">
            <a:off x="2342902" y="2203189"/>
            <a:ext cx="1432049" cy="640591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34E9C57-6BCC-214C-A8E5-304DE2635F86}"/>
              </a:ext>
            </a:extLst>
          </p:cNvPr>
          <p:cNvCxnSpPr>
            <a:cxnSpLocks/>
          </p:cNvCxnSpPr>
          <p:nvPr/>
        </p:nvCxnSpPr>
        <p:spPr>
          <a:xfrm flipH="1">
            <a:off x="1229360" y="2829561"/>
            <a:ext cx="1123449" cy="909319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F07C0C-DD95-3D48-B264-1621DB3A940F}"/>
              </a:ext>
            </a:extLst>
          </p:cNvPr>
          <p:cNvCxnSpPr>
            <a:cxnSpLocks/>
          </p:cNvCxnSpPr>
          <p:nvPr/>
        </p:nvCxnSpPr>
        <p:spPr>
          <a:xfrm flipV="1">
            <a:off x="8946649" y="1676400"/>
            <a:ext cx="949446" cy="965201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78F841-38B5-C840-8B0B-775F7DA78506}"/>
              </a:ext>
            </a:extLst>
          </p:cNvPr>
          <p:cNvCxnSpPr>
            <a:cxnSpLocks/>
          </p:cNvCxnSpPr>
          <p:nvPr/>
        </p:nvCxnSpPr>
        <p:spPr>
          <a:xfrm flipH="1">
            <a:off x="7660640" y="2626360"/>
            <a:ext cx="1300481" cy="46228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5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E5942B-21FB-4247-9530-5CC289F0E6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33" t="6205" r="6310"/>
          <a:stretch/>
        </p:blipFill>
        <p:spPr>
          <a:xfrm>
            <a:off x="0" y="13721"/>
            <a:ext cx="6096000" cy="59623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DFACA8-3456-D34F-BB3B-350F47AB7A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" b="6387"/>
          <a:stretch/>
        </p:blipFill>
        <p:spPr>
          <a:xfrm>
            <a:off x="6095999" y="0"/>
            <a:ext cx="6095999" cy="5962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04371F-F4FB-3449-9BDD-F1C3D8497123}"/>
              </a:ext>
            </a:extLst>
          </p:cNvPr>
          <p:cNvSpPr txBox="1"/>
          <p:nvPr/>
        </p:nvSpPr>
        <p:spPr>
          <a:xfrm>
            <a:off x="7985760" y="62382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 Left elbow angle: 263 deg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560313-1C0A-EE46-A5D8-F56A8C62F1DD}"/>
              </a:ext>
            </a:extLst>
          </p:cNvPr>
          <p:cNvSpPr txBox="1"/>
          <p:nvPr/>
        </p:nvSpPr>
        <p:spPr>
          <a:xfrm>
            <a:off x="1404084" y="62382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Left elbow angle: 225 deg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C23EF1-CB84-1545-AA2F-C6E0178A8353}"/>
              </a:ext>
            </a:extLst>
          </p:cNvPr>
          <p:cNvSpPr/>
          <p:nvPr/>
        </p:nvSpPr>
        <p:spPr>
          <a:xfrm>
            <a:off x="2418904" y="243560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51AE97-26EF-0E4E-B262-B25C18B04192}"/>
              </a:ext>
            </a:extLst>
          </p:cNvPr>
          <p:cNvSpPr/>
          <p:nvPr/>
        </p:nvSpPr>
        <p:spPr>
          <a:xfrm>
            <a:off x="9143998" y="2349312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80CFAF4-DF6C-EF48-BC7D-B10E53C6344F}"/>
              </a:ext>
            </a:extLst>
          </p:cNvPr>
          <p:cNvSpPr/>
          <p:nvPr/>
        </p:nvSpPr>
        <p:spPr>
          <a:xfrm>
            <a:off x="8403091" y="222224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2390D5-1F3A-6E4A-B871-915F7F846202}"/>
              </a:ext>
            </a:extLst>
          </p:cNvPr>
          <p:cNvSpPr/>
          <p:nvPr/>
        </p:nvSpPr>
        <p:spPr>
          <a:xfrm>
            <a:off x="2064276" y="2013424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5A7AE5-8EDE-1F4B-A436-6119D5AF8581}"/>
              </a:ext>
            </a:extLst>
          </p:cNvPr>
          <p:cNvSpPr/>
          <p:nvPr/>
        </p:nvSpPr>
        <p:spPr>
          <a:xfrm>
            <a:off x="2064276" y="1606158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8D8117-0C23-1745-BD17-962C054F1B3D}"/>
              </a:ext>
            </a:extLst>
          </p:cNvPr>
          <p:cNvSpPr/>
          <p:nvPr/>
        </p:nvSpPr>
        <p:spPr>
          <a:xfrm>
            <a:off x="8431180" y="1870839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F0B9F7-0225-2146-9D0B-65F178B5CA68}"/>
              </a:ext>
            </a:extLst>
          </p:cNvPr>
          <p:cNvCxnSpPr>
            <a:cxnSpLocks/>
          </p:cNvCxnSpPr>
          <p:nvPr/>
        </p:nvCxnSpPr>
        <p:spPr>
          <a:xfrm flipH="1" flipV="1">
            <a:off x="2095877" y="436879"/>
            <a:ext cx="32738" cy="1647665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E83A3E4-43F0-8446-8210-540C2CDE2DD2}"/>
              </a:ext>
            </a:extLst>
          </p:cNvPr>
          <p:cNvCxnSpPr>
            <a:cxnSpLocks/>
          </p:cNvCxnSpPr>
          <p:nvPr/>
        </p:nvCxnSpPr>
        <p:spPr>
          <a:xfrm flipV="1">
            <a:off x="8462811" y="1066050"/>
            <a:ext cx="137156" cy="1235227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03720A3-90E8-2949-A39C-0444380354F4}"/>
              </a:ext>
            </a:extLst>
          </p:cNvPr>
          <p:cNvCxnSpPr>
            <a:cxnSpLocks/>
          </p:cNvCxnSpPr>
          <p:nvPr/>
        </p:nvCxnSpPr>
        <p:spPr>
          <a:xfrm>
            <a:off x="8456839" y="2292114"/>
            <a:ext cx="1835124" cy="280286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8782FF6-2563-EB48-8446-8763E9AE4242}"/>
              </a:ext>
            </a:extLst>
          </p:cNvPr>
          <p:cNvCxnSpPr>
            <a:cxnSpLocks/>
          </p:cNvCxnSpPr>
          <p:nvPr/>
        </p:nvCxnSpPr>
        <p:spPr>
          <a:xfrm>
            <a:off x="2124585" y="2085821"/>
            <a:ext cx="1057499" cy="125501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789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A34319-805A-CE41-8060-F24DD7CCF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39" t="4733" r="8039"/>
          <a:stretch/>
        </p:blipFill>
        <p:spPr>
          <a:xfrm>
            <a:off x="0" y="6846"/>
            <a:ext cx="6096001" cy="59623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81A734-852A-A54C-A4A5-0F380CC67E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55"/>
          <a:stretch/>
        </p:blipFill>
        <p:spPr>
          <a:xfrm>
            <a:off x="6096001" y="-6074"/>
            <a:ext cx="6096000" cy="59753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16E9DD-8CFE-3D4F-8BE3-6F4C680AF79B}"/>
              </a:ext>
            </a:extLst>
          </p:cNvPr>
          <p:cNvSpPr txBox="1"/>
          <p:nvPr/>
        </p:nvSpPr>
        <p:spPr>
          <a:xfrm>
            <a:off x="7650481" y="6233694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Luis: Left elbow angle: 190 deg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C85A2B6-C773-8D43-BFAB-AAC0A32B4B2F}"/>
              </a:ext>
            </a:extLst>
          </p:cNvPr>
          <p:cNvSpPr/>
          <p:nvPr/>
        </p:nvSpPr>
        <p:spPr>
          <a:xfrm>
            <a:off x="3333507" y="232587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0B3561-6428-6942-93ED-F58BB9D069AC}"/>
              </a:ext>
            </a:extLst>
          </p:cNvPr>
          <p:cNvSpPr/>
          <p:nvPr/>
        </p:nvSpPr>
        <p:spPr>
          <a:xfrm>
            <a:off x="3127578" y="2916922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C9255A4-1B30-D04D-A5E1-46B7937797E5}"/>
              </a:ext>
            </a:extLst>
          </p:cNvPr>
          <p:cNvSpPr/>
          <p:nvPr/>
        </p:nvSpPr>
        <p:spPr>
          <a:xfrm>
            <a:off x="2802627" y="3479263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1DB7D4-3998-064D-951D-C995B83228A0}"/>
              </a:ext>
            </a:extLst>
          </p:cNvPr>
          <p:cNvSpPr/>
          <p:nvPr/>
        </p:nvSpPr>
        <p:spPr>
          <a:xfrm>
            <a:off x="9144001" y="314883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9E5560C-65C1-4B4D-A39A-DE3BF7134145}"/>
              </a:ext>
            </a:extLst>
          </p:cNvPr>
          <p:cNvSpPr/>
          <p:nvPr/>
        </p:nvSpPr>
        <p:spPr>
          <a:xfrm>
            <a:off x="9488447" y="2635144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0F33F9C-C2D8-6B41-B824-AF0A46790863}"/>
              </a:ext>
            </a:extLst>
          </p:cNvPr>
          <p:cNvSpPr/>
          <p:nvPr/>
        </p:nvSpPr>
        <p:spPr>
          <a:xfrm>
            <a:off x="9663187" y="209219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A5B5895-1974-8245-BDC7-48F69EECF0DC}"/>
              </a:ext>
            </a:extLst>
          </p:cNvPr>
          <p:cNvCxnSpPr>
            <a:cxnSpLocks/>
          </p:cNvCxnSpPr>
          <p:nvPr/>
        </p:nvCxnSpPr>
        <p:spPr>
          <a:xfrm flipV="1">
            <a:off x="9562109" y="1519451"/>
            <a:ext cx="378010" cy="1190358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0C0E894-45A6-8D4B-9327-FE8FD58AF198}"/>
              </a:ext>
            </a:extLst>
          </p:cNvPr>
          <p:cNvCxnSpPr>
            <a:cxnSpLocks/>
          </p:cNvCxnSpPr>
          <p:nvPr/>
        </p:nvCxnSpPr>
        <p:spPr>
          <a:xfrm flipH="1">
            <a:off x="8678666" y="2706264"/>
            <a:ext cx="880901" cy="1270788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E9F8AD9-FE4D-FA46-8629-1996AC1AC800}"/>
              </a:ext>
            </a:extLst>
          </p:cNvPr>
          <p:cNvCxnSpPr>
            <a:cxnSpLocks/>
          </p:cNvCxnSpPr>
          <p:nvPr/>
        </p:nvCxnSpPr>
        <p:spPr>
          <a:xfrm flipH="1">
            <a:off x="2406555" y="2988042"/>
            <a:ext cx="792144" cy="1370143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74D34E6-D392-6942-8E44-861594B6C4D0}"/>
              </a:ext>
            </a:extLst>
          </p:cNvPr>
          <p:cNvCxnSpPr>
            <a:cxnSpLocks/>
          </p:cNvCxnSpPr>
          <p:nvPr/>
        </p:nvCxnSpPr>
        <p:spPr>
          <a:xfrm flipV="1">
            <a:off x="3198698" y="1796955"/>
            <a:ext cx="427057" cy="1197547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65942D8-23DE-154C-BF8A-70B286910117}"/>
              </a:ext>
            </a:extLst>
          </p:cNvPr>
          <p:cNvSpPr txBox="1"/>
          <p:nvPr/>
        </p:nvSpPr>
        <p:spPr>
          <a:xfrm>
            <a:off x="1349578" y="6249417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Left elbow angle: 194 deg</a:t>
            </a:r>
          </a:p>
        </p:txBody>
      </p:sp>
    </p:spTree>
    <p:extLst>
      <p:ext uri="{BB962C8B-B14F-4D97-AF65-F5344CB8AC3E}">
        <p14:creationId xmlns:p14="http://schemas.microsoft.com/office/powerpoint/2010/main" val="592787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A2B0BB-34FD-334C-8752-6DDBC7B9BE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8" t="7349" r="9528"/>
          <a:stretch/>
        </p:blipFill>
        <p:spPr>
          <a:xfrm>
            <a:off x="0" y="0"/>
            <a:ext cx="6096001" cy="59623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88B3D4-2188-FC46-AF8A-D4BE9C44E8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1" b="4593"/>
          <a:stretch/>
        </p:blipFill>
        <p:spPr>
          <a:xfrm>
            <a:off x="6095998" y="0"/>
            <a:ext cx="6096001" cy="59623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8FE7E7-EBD3-F642-A352-688490442D59}"/>
              </a:ext>
            </a:extLst>
          </p:cNvPr>
          <p:cNvSpPr txBox="1"/>
          <p:nvPr/>
        </p:nvSpPr>
        <p:spPr>
          <a:xfrm>
            <a:off x="7518400" y="61874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Luis: Left elbow angle: 207 deg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0036D3-4973-D342-ABBF-318DED0DD45C}"/>
              </a:ext>
            </a:extLst>
          </p:cNvPr>
          <p:cNvSpPr txBox="1"/>
          <p:nvPr/>
        </p:nvSpPr>
        <p:spPr>
          <a:xfrm>
            <a:off x="1469600" y="61874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Luis: Left elbow angle: 185 deg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AD48C0A-8E8B-2B4F-90B3-B3BD0B9E8861}"/>
              </a:ext>
            </a:extLst>
          </p:cNvPr>
          <p:cNvSpPr/>
          <p:nvPr/>
        </p:nvSpPr>
        <p:spPr>
          <a:xfrm>
            <a:off x="3300202" y="1955968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524B29-6934-DD42-B1E8-D8A2E830A83E}"/>
              </a:ext>
            </a:extLst>
          </p:cNvPr>
          <p:cNvSpPr/>
          <p:nvPr/>
        </p:nvSpPr>
        <p:spPr>
          <a:xfrm>
            <a:off x="3389840" y="267916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E5F0613-6457-A449-9007-BFE01D152844}"/>
              </a:ext>
            </a:extLst>
          </p:cNvPr>
          <p:cNvSpPr/>
          <p:nvPr/>
        </p:nvSpPr>
        <p:spPr>
          <a:xfrm>
            <a:off x="3389840" y="324297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57F9FB-5174-D242-AECB-794CF6CE6C46}"/>
              </a:ext>
            </a:extLst>
          </p:cNvPr>
          <p:cNvSpPr/>
          <p:nvPr/>
        </p:nvSpPr>
        <p:spPr>
          <a:xfrm>
            <a:off x="9637593" y="2416847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50FBE34-1311-4A43-B605-EEB067CE4E6A}"/>
              </a:ext>
            </a:extLst>
          </p:cNvPr>
          <p:cNvSpPr/>
          <p:nvPr/>
        </p:nvSpPr>
        <p:spPr>
          <a:xfrm>
            <a:off x="9495353" y="2981196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EE6BA9B-D7C4-2646-9734-F37E711FDC7A}"/>
              </a:ext>
            </a:extLst>
          </p:cNvPr>
          <p:cNvSpPr/>
          <p:nvPr/>
        </p:nvSpPr>
        <p:spPr>
          <a:xfrm>
            <a:off x="9569221" y="1858227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A93AD1-CE73-2649-97A9-BE8CAE2FAB4C}"/>
              </a:ext>
            </a:extLst>
          </p:cNvPr>
          <p:cNvCxnSpPr>
            <a:cxnSpLocks/>
            <a:stCxn id="12" idx="4"/>
          </p:cNvCxnSpPr>
          <p:nvPr/>
        </p:nvCxnSpPr>
        <p:spPr>
          <a:xfrm flipH="1" flipV="1">
            <a:off x="3285278" y="1304146"/>
            <a:ext cx="175682" cy="151725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80A4D55-D06A-E644-8B8C-688FD0BFD4E2}"/>
              </a:ext>
            </a:extLst>
          </p:cNvPr>
          <p:cNvCxnSpPr>
            <a:cxnSpLocks/>
          </p:cNvCxnSpPr>
          <p:nvPr/>
        </p:nvCxnSpPr>
        <p:spPr>
          <a:xfrm flipH="1">
            <a:off x="3438318" y="2750280"/>
            <a:ext cx="16683" cy="1574382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C2F9416-745E-954A-AA46-8DEA88364D96}"/>
              </a:ext>
            </a:extLst>
          </p:cNvPr>
          <p:cNvCxnSpPr>
            <a:cxnSpLocks/>
          </p:cNvCxnSpPr>
          <p:nvPr/>
        </p:nvCxnSpPr>
        <p:spPr>
          <a:xfrm flipH="1">
            <a:off x="9343601" y="2487967"/>
            <a:ext cx="365112" cy="141617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A70F20E-ED96-AE43-A26B-1A838FEAC21E}"/>
              </a:ext>
            </a:extLst>
          </p:cNvPr>
          <p:cNvCxnSpPr>
            <a:cxnSpLocks/>
          </p:cNvCxnSpPr>
          <p:nvPr/>
        </p:nvCxnSpPr>
        <p:spPr>
          <a:xfrm flipH="1" flipV="1">
            <a:off x="9566473" y="1071797"/>
            <a:ext cx="142242" cy="141617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717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22DD3-0CAC-E248-87C1-EA63086639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1" t="3971" r="7851"/>
          <a:stretch/>
        </p:blipFill>
        <p:spPr>
          <a:xfrm>
            <a:off x="1" y="0"/>
            <a:ext cx="6096000" cy="5962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D14E3D-F5EE-884C-9468-1AE20DD1A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3" b="7891"/>
          <a:stretch/>
        </p:blipFill>
        <p:spPr>
          <a:xfrm>
            <a:off x="6096000" y="0"/>
            <a:ext cx="6096000" cy="5962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4376CB-B7C4-2A45-930F-15C13E399815}"/>
              </a:ext>
            </a:extLst>
          </p:cNvPr>
          <p:cNvSpPr txBox="1"/>
          <p:nvPr/>
        </p:nvSpPr>
        <p:spPr>
          <a:xfrm>
            <a:off x="7518400" y="61874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Luis Left elbow angle: 196 deg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48F9A3-F4B2-2F44-A20F-312C634C564B}"/>
              </a:ext>
            </a:extLst>
          </p:cNvPr>
          <p:cNvSpPr txBox="1"/>
          <p:nvPr/>
        </p:nvSpPr>
        <p:spPr>
          <a:xfrm>
            <a:off x="1458025" y="6187440"/>
            <a:ext cx="35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Left elbow angle: 185 deg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70FDD6-600D-7E4B-85A5-67C9542106EA}"/>
              </a:ext>
            </a:extLst>
          </p:cNvPr>
          <p:cNvSpPr/>
          <p:nvPr/>
        </p:nvSpPr>
        <p:spPr>
          <a:xfrm>
            <a:off x="3117623" y="198326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12A286-AB1C-F643-A049-706883FAB70C}"/>
              </a:ext>
            </a:extLst>
          </p:cNvPr>
          <p:cNvSpPr/>
          <p:nvPr/>
        </p:nvSpPr>
        <p:spPr>
          <a:xfrm>
            <a:off x="3886080" y="283895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65568CD-4D32-554F-953C-78ED5DA75516}"/>
              </a:ext>
            </a:extLst>
          </p:cNvPr>
          <p:cNvSpPr/>
          <p:nvPr/>
        </p:nvSpPr>
        <p:spPr>
          <a:xfrm>
            <a:off x="9296400" y="1983265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4BA9BD0-DEE9-6D43-9652-C35D691A457A}"/>
              </a:ext>
            </a:extLst>
          </p:cNvPr>
          <p:cNvSpPr/>
          <p:nvPr/>
        </p:nvSpPr>
        <p:spPr>
          <a:xfrm>
            <a:off x="9739273" y="298396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57FFFC0-DF5E-FF4F-B58D-85AB8FD1B5E8}"/>
              </a:ext>
            </a:extLst>
          </p:cNvPr>
          <p:cNvSpPr/>
          <p:nvPr/>
        </p:nvSpPr>
        <p:spPr>
          <a:xfrm>
            <a:off x="9584376" y="2433369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8E37919-3822-D044-9045-8F4C430A9C2E}"/>
              </a:ext>
            </a:extLst>
          </p:cNvPr>
          <p:cNvCxnSpPr>
            <a:cxnSpLocks/>
          </p:cNvCxnSpPr>
          <p:nvPr/>
        </p:nvCxnSpPr>
        <p:spPr>
          <a:xfrm>
            <a:off x="9655496" y="2501425"/>
            <a:ext cx="365429" cy="1300845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E908E78-41C1-F04D-99F7-958EA31178A8}"/>
              </a:ext>
            </a:extLst>
          </p:cNvPr>
          <p:cNvCxnSpPr>
            <a:cxnSpLocks/>
          </p:cNvCxnSpPr>
          <p:nvPr/>
        </p:nvCxnSpPr>
        <p:spPr>
          <a:xfrm flipH="1" flipV="1">
            <a:off x="8836702" y="1206708"/>
            <a:ext cx="818794" cy="1294717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A9BACBA5-5AB1-124B-82C4-ECED896D157D}"/>
              </a:ext>
            </a:extLst>
          </p:cNvPr>
          <p:cNvSpPr/>
          <p:nvPr/>
        </p:nvSpPr>
        <p:spPr>
          <a:xfrm>
            <a:off x="3516096" y="2391960"/>
            <a:ext cx="142240" cy="14224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ACF6537-C217-CD40-B658-B1A8BCBB60F0}"/>
              </a:ext>
            </a:extLst>
          </p:cNvPr>
          <p:cNvCxnSpPr>
            <a:cxnSpLocks/>
          </p:cNvCxnSpPr>
          <p:nvPr/>
        </p:nvCxnSpPr>
        <p:spPr>
          <a:xfrm>
            <a:off x="3587216" y="2470234"/>
            <a:ext cx="790162" cy="943095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FC4185-2D2E-6846-8EA1-F57610E7559A}"/>
              </a:ext>
            </a:extLst>
          </p:cNvPr>
          <p:cNvCxnSpPr>
            <a:cxnSpLocks/>
          </p:cNvCxnSpPr>
          <p:nvPr/>
        </p:nvCxnSpPr>
        <p:spPr>
          <a:xfrm flipH="1" flipV="1">
            <a:off x="2280213" y="1076446"/>
            <a:ext cx="1307003" cy="1393788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985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3960A6-A8CA-7E49-B709-10D9617235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0" r="5960"/>
          <a:stretch/>
        </p:blipFill>
        <p:spPr>
          <a:xfrm>
            <a:off x="18609" y="1"/>
            <a:ext cx="6076790" cy="594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CAA766-BEF4-904D-9E52-7E6249DE6F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46" b="10138"/>
          <a:stretch/>
        </p:blipFill>
        <p:spPr>
          <a:xfrm>
            <a:off x="6095399" y="0"/>
            <a:ext cx="6076790" cy="5943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590D75-4301-4042-8A14-CEF27E3C4222}"/>
              </a:ext>
            </a:extLst>
          </p:cNvPr>
          <p:cNvSpPr txBox="1"/>
          <p:nvPr/>
        </p:nvSpPr>
        <p:spPr>
          <a:xfrm>
            <a:off x="7454096" y="6075052"/>
            <a:ext cx="4030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Luis Avg Distance 140 yds</a:t>
            </a:r>
          </a:p>
          <a:p>
            <a:pPr algn="ctr"/>
            <a:r>
              <a:rPr lang="en-US" dirty="0"/>
              <a:t>This Drive Distance ~200 yds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2D1C1C-9FCE-0C49-AE31-0B7266F199EC}"/>
              </a:ext>
            </a:extLst>
          </p:cNvPr>
          <p:cNvSpPr txBox="1"/>
          <p:nvPr/>
        </p:nvSpPr>
        <p:spPr>
          <a:xfrm>
            <a:off x="1483183" y="6075052"/>
            <a:ext cx="35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Tiger Avg Driving Distance 295 yds</a:t>
            </a:r>
          </a:p>
          <a:p>
            <a:r>
              <a:rPr lang="en-US" dirty="0"/>
              <a:t>        Longest drive ~500 yds</a:t>
            </a:r>
          </a:p>
        </p:txBody>
      </p:sp>
    </p:spTree>
    <p:extLst>
      <p:ext uri="{BB962C8B-B14F-4D97-AF65-F5344CB8AC3E}">
        <p14:creationId xmlns:p14="http://schemas.microsoft.com/office/powerpoint/2010/main" val="2540353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1988</TotalTime>
  <Words>110</Words>
  <Application>Microsoft Macintosh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2021-07-31T16:43:00Z</dcterms:created>
  <dcterms:modified xsi:type="dcterms:W3CDTF">2021-08-02T01:51:04Z</dcterms:modified>
</cp:coreProperties>
</file>

<file path=docProps/thumbnail.jpeg>
</file>